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6" r:id="rId5"/>
    <p:sldId id="259" r:id="rId6"/>
    <p:sldId id="260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5737-AABB-4BCC-8874-FABCCC67ADBE}" type="datetimeFigureOut">
              <a:rPr lang="es-MX" smtClean="0"/>
              <a:t>18/02/2014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AB04-2D03-4979-BD78-32091BAA9BF3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5737-AABB-4BCC-8874-FABCCC67ADBE}" type="datetimeFigureOut">
              <a:rPr lang="es-MX" smtClean="0"/>
              <a:t>18/02/2014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AB04-2D03-4979-BD78-32091BAA9B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5737-AABB-4BCC-8874-FABCCC67ADBE}" type="datetimeFigureOut">
              <a:rPr lang="es-MX" smtClean="0"/>
              <a:t>18/02/2014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AB04-2D03-4979-BD78-32091BAA9B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5737-AABB-4BCC-8874-FABCCC67ADBE}" type="datetimeFigureOut">
              <a:rPr lang="es-MX" smtClean="0"/>
              <a:t>18/02/2014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AB04-2D03-4979-BD78-32091BAA9B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5737-AABB-4BCC-8874-FABCCC67ADBE}" type="datetimeFigureOut">
              <a:rPr lang="es-MX" smtClean="0"/>
              <a:t>18/02/2014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AB04-2D03-4979-BD78-32091BAA9BF3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5737-AABB-4BCC-8874-FABCCC67ADBE}" type="datetimeFigureOut">
              <a:rPr lang="es-MX" smtClean="0"/>
              <a:t>18/02/2014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AB04-2D03-4979-BD78-32091BAA9B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5737-AABB-4BCC-8874-FABCCC67ADBE}" type="datetimeFigureOut">
              <a:rPr lang="es-MX" smtClean="0"/>
              <a:t>18/02/2014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AB04-2D03-4979-BD78-32091BAA9B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5737-AABB-4BCC-8874-FABCCC67ADBE}" type="datetimeFigureOut">
              <a:rPr lang="es-MX" smtClean="0"/>
              <a:t>18/02/2014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AB04-2D03-4979-BD78-32091BAA9B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5737-AABB-4BCC-8874-FABCCC67ADBE}" type="datetimeFigureOut">
              <a:rPr lang="es-MX" smtClean="0"/>
              <a:t>18/02/2014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AB04-2D03-4979-BD78-32091BAA9B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5737-AABB-4BCC-8874-FABCCC67ADBE}" type="datetimeFigureOut">
              <a:rPr lang="es-MX" smtClean="0"/>
              <a:t>18/02/2014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AB04-2D03-4979-BD78-32091BAA9B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5737-AABB-4BCC-8874-FABCCC67ADBE}" type="datetimeFigureOut">
              <a:rPr lang="es-MX" smtClean="0"/>
              <a:t>18/02/2014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CDBAB04-2D03-4979-BD78-32091BAA9BF3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275737-AABB-4BCC-8874-FABCCC67ADBE}" type="datetimeFigureOut">
              <a:rPr lang="es-MX" smtClean="0"/>
              <a:t>18/02/2014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DBAB04-2D03-4979-BD78-32091BAA9BF3}" type="slidenum">
              <a:rPr lang="es-MX" smtClean="0"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MX" sz="4000" dirty="0" smtClean="0">
                <a:effectLst/>
                <a:latin typeface="Arial" pitchFamily="34" charset="0"/>
                <a:cs typeface="Arial" pitchFamily="34" charset="0"/>
              </a:rPr>
              <a:t>INSTITUIR LA CAPACITACIÓN EN EL TRABAJO.</a:t>
            </a:r>
            <a:endParaRPr lang="es-MX" sz="40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800" dirty="0" smtClean="0">
                <a:latin typeface="Arial" pitchFamily="34" charset="0"/>
                <a:cs typeface="Arial" pitchFamily="34" charset="0"/>
              </a:rPr>
              <a:t>INSTITUIR LA CAPACITACIÓN EN EL TRABAJO</a:t>
            </a:r>
            <a:endParaRPr lang="es-MX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La capacitación abarca mas que solo enseñar a los empleados a usar instrumentos para la mejora de la calidad, por ejemplo, el control estadístico de la calidad. la capacitación también consiste en asegurarse de que los trabajadores reciban el conocimiento y habilidades necesarias para los trabajos que desempeñan.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pPr algn="just"/>
            <a:r>
              <a:rPr lang="es-MX" sz="2400" dirty="0" smtClean="0">
                <a:latin typeface="Arial" pitchFamily="34" charset="0"/>
                <a:cs typeface="Arial" pitchFamily="34" charset="0"/>
              </a:rPr>
              <a:t>"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Con mucha frecuencia, a los trabajadores les enseñan su trabajo otros trabajadores que nunca recibieron una buena capacitación.</a:t>
            </a: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Están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obligados a seguir instrucciones ininteligibles.</a:t>
            </a: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pueden cumplir bien su trabajo porque nadie les dice cómo hacerlo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".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Capacitar permanente a trabajadores y supervisores en sus propios procesos, de manera que ese aprendizaje ayude a mejorarlos tanto de manera incremental como radicalmente.</a:t>
            </a: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Primero se debe tener conocimiento de lo que se hace, más allá del mero seguimiento el procedimiento, el mecánico que sepa de mecánica, el soldador de soldadura, etc.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es-MX" sz="2800" dirty="0" smtClean="0">
                <a:latin typeface="Arial" pitchFamily="34" charset="0"/>
                <a:cs typeface="Arial" pitchFamily="34" charset="0"/>
              </a:rPr>
              <a:t>DEBERES DE LA ORGANIZACIÓN </a:t>
            </a: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pPr marL="514350" indent="-514350" algn="just">
              <a:buFont typeface="+mj-lt"/>
              <a:buAutoNum type="alphaLcParenR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eterminar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la competencia necesaria para el personal que realiza trabajos que afectan la calidad del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producto.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Proporcionar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formación o tomar otras acciones para satisfacer dichas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necesidades.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lphaLcParenR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valuar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la eficacia de las acciones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tomadas.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segurarse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de que su personal es consciente de la pertinencia e importancia de sus actividades y cómo éstas contribuyen al logro de los objetivos de la calidad.</a:t>
            </a:r>
          </a:p>
          <a:p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Autofit/>
          </a:bodyPr>
          <a:lstStyle/>
          <a:p>
            <a:r>
              <a:rPr lang="es-MX" sz="2800" dirty="0" smtClean="0">
                <a:latin typeface="Arial" pitchFamily="34" charset="0"/>
                <a:cs typeface="Arial" pitchFamily="34" charset="0"/>
              </a:rPr>
              <a:t>CONCLUSIÓN </a:t>
            </a: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pPr algn="just">
              <a:buNone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    Es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de vital importancia la actualización de conocimientos y mejora de destrezas para aprovechar al máximo tanto maquinas, herramientas, materias primas y sobre todo el recurso humano.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</TotalTime>
  <Words>265</Words>
  <Application>Microsoft Office PowerPoint</Application>
  <PresentationFormat>Presentación en pantalla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Flujo</vt:lpstr>
      <vt:lpstr>INSTITUIR LA CAPACITACIÓN EN EL TRABAJO.</vt:lpstr>
      <vt:lpstr>INSTITUIR LA CAPACITACIÓN EN EL TRABAJO</vt:lpstr>
      <vt:lpstr>Diapositiva 3</vt:lpstr>
      <vt:lpstr>Diapositiva 4</vt:lpstr>
      <vt:lpstr>DEBERES DE LA ORGANIZACIÓN </vt:lpstr>
      <vt:lpstr>CONCLUSIÓN </vt:lpstr>
    </vt:vector>
  </TitlesOfParts>
  <Company>---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INSTITUIR LA CAPACITACIÓN EN EL TRABAJO.</dc:title>
  <dc:creator>Carlos</dc:creator>
  <cp:lastModifiedBy>Carlos</cp:lastModifiedBy>
  <cp:revision>1</cp:revision>
  <dcterms:created xsi:type="dcterms:W3CDTF">2014-02-18T19:15:02Z</dcterms:created>
  <dcterms:modified xsi:type="dcterms:W3CDTF">2014-02-18T19:34:41Z</dcterms:modified>
</cp:coreProperties>
</file>